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Pacifico"/>
      <p:regular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acifico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6d37b7ed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a6d37b7ed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6d37b7ed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a6d37b7ed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f2d620474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f2d620474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f2d62047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9f2d62047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f2d62047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f2d62047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f2d62047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f2d62047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9f2d62047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9f2d62047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f2d62047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9f2d62047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f2d62047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f2d62047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f2d62047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f2d62047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9f2d620474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9f2d62047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8589118259bb06b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8589118259bb06b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6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3.jpg"/><Relationship Id="rId5" Type="http://schemas.openxmlformats.org/officeDocument/2006/relationships/image" Target="../media/image8.jpg"/><Relationship Id="rId6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0" y="42625"/>
            <a:ext cx="73482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Latinos Unidos: Día de los Muertos</a:t>
            </a:r>
            <a:endParaRPr sz="5200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0" y="2041525"/>
            <a:ext cx="7348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11/2</a:t>
            </a:r>
            <a:r>
              <a:rPr lang="en" sz="280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/20</a:t>
            </a:r>
            <a:endParaRPr sz="2800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0575" y="1920075"/>
            <a:ext cx="3223425" cy="32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275" y="2442100"/>
            <a:ext cx="1788201" cy="258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1600" y="3626724"/>
            <a:ext cx="2081275" cy="138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6050" y="2593935"/>
            <a:ext cx="2344474" cy="127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Fernanda</a:t>
            </a: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’s Ofrenda</a:t>
            </a:r>
            <a:endParaRPr/>
          </a:p>
        </p:txBody>
      </p:sp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6898" y="903075"/>
            <a:ext cx="3150202" cy="4200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Leticia</a:t>
            </a: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’s Ofrenda</a:t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869799" y="-316537"/>
            <a:ext cx="3404401" cy="635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Performances!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Meeting Tomorrow for our yearbook picture! </a:t>
            </a: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Día de los Muertos Ofrendas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Mrs. Ortega’s Ofrenda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375" y="1090076"/>
            <a:ext cx="2943250" cy="392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Nahomy’s</a:t>
            </a: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 Ofrenda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50" y="1081025"/>
            <a:ext cx="4555203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8675" y="1603525"/>
            <a:ext cx="4555203" cy="341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Karyme and Aida’s</a:t>
            </a: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 Ofrenda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0500" y="1017725"/>
            <a:ext cx="5322998" cy="399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Sapphiro and Gemmaruby’s</a:t>
            </a: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 Ofrenda</a:t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1388" y="1152475"/>
            <a:ext cx="6521224" cy="36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Naomi’s</a:t>
            </a: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 Ofrenda</a:t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2037750" cy="25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5"/>
            <a:ext cx="2037750" cy="25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152475"/>
            <a:ext cx="2037750" cy="25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152475"/>
            <a:ext cx="2037750" cy="25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9450" y="2239400"/>
            <a:ext cx="2121750" cy="28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1200" y="1157250"/>
            <a:ext cx="2154326" cy="287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5520" y="2126050"/>
            <a:ext cx="2206775" cy="294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Cindy</a:t>
            </a: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’s Ofrenda</a:t>
            </a:r>
            <a:endParaRPr/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50" y="1152475"/>
            <a:ext cx="4632051" cy="234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6025" y="2571746"/>
            <a:ext cx="4739100" cy="239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Marco’s </a:t>
            </a:r>
            <a:r>
              <a:rPr lang="en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Ofrenda</a:t>
            </a:r>
            <a:endParaRPr/>
          </a:p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700" y="1152468"/>
            <a:ext cx="6082611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